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6096000" cy="4572000"/>
  <p:notesSz cx="6858000" cy="9144000"/>
  <p:embeddedFontLst>
    <p:embeddedFont>
      <p:font typeface="Arial 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0898" autoAdjust="0"/>
  </p:normalViewPr>
  <p:slideViewPr>
    <p:cSldViewPr>
      <p:cViewPr varScale="1">
        <p:scale>
          <a:sx n="110" d="100"/>
          <a:sy n="110" d="100"/>
        </p:scale>
        <p:origin x="1642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82215" y="-19252"/>
            <a:ext cx="6339207" cy="882163"/>
            <a:chOff x="0" y="0"/>
            <a:chExt cx="3984645" cy="5545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84645" cy="554503"/>
            </a:xfrm>
            <a:custGeom>
              <a:avLst/>
              <a:gdLst/>
              <a:ahLst/>
              <a:cxnLst/>
              <a:rect l="l" t="t" r="r" b="b"/>
              <a:pathLst>
                <a:path w="3984645" h="554503">
                  <a:moveTo>
                    <a:pt x="0" y="0"/>
                  </a:moveTo>
                  <a:lnTo>
                    <a:pt x="3984645" y="0"/>
                  </a:lnTo>
                  <a:lnTo>
                    <a:pt x="3984645" y="554503"/>
                  </a:lnTo>
                  <a:lnTo>
                    <a:pt x="0" y="554503"/>
                  </a:lnTo>
                  <a:close/>
                </a:path>
              </a:pathLst>
            </a:custGeom>
            <a:solidFill>
              <a:srgbClr val="5CB41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3984645" cy="573553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418525" y="-19252"/>
            <a:ext cx="4440550" cy="882163"/>
            <a:chOff x="0" y="0"/>
            <a:chExt cx="1051297" cy="208852"/>
          </a:xfrm>
        </p:grpSpPr>
        <p:sp>
          <p:nvSpPr>
            <p:cNvPr id="6" name="Freeform 6"/>
            <p:cNvSpPr/>
            <p:nvPr/>
          </p:nvSpPr>
          <p:spPr>
            <a:xfrm>
              <a:off x="2850" y="0"/>
              <a:ext cx="1045597" cy="208852"/>
            </a:xfrm>
            <a:custGeom>
              <a:avLst/>
              <a:gdLst/>
              <a:ahLst/>
              <a:cxnLst/>
              <a:rect l="l" t="t" r="r" b="b"/>
              <a:pathLst>
                <a:path w="1045597" h="208852">
                  <a:moveTo>
                    <a:pt x="205580" y="208852"/>
                  </a:moveTo>
                  <a:lnTo>
                    <a:pt x="840017" y="208852"/>
                  </a:lnTo>
                  <a:cubicBezTo>
                    <a:pt x="843361" y="208852"/>
                    <a:pt x="846563" y="207499"/>
                    <a:pt x="848895" y="205103"/>
                  </a:cubicBezTo>
                  <a:lnTo>
                    <a:pt x="1044800" y="3749"/>
                  </a:lnTo>
                  <a:cubicBezTo>
                    <a:pt x="1045419" y="3112"/>
                    <a:pt x="1045597" y="2167"/>
                    <a:pt x="1045251" y="1349"/>
                  </a:cubicBezTo>
                  <a:cubicBezTo>
                    <a:pt x="1044906" y="532"/>
                    <a:pt x="1044105" y="0"/>
                    <a:pt x="1043217" y="0"/>
                  </a:cubicBezTo>
                  <a:lnTo>
                    <a:pt x="2380" y="0"/>
                  </a:lnTo>
                  <a:cubicBezTo>
                    <a:pt x="1493" y="0"/>
                    <a:pt x="691" y="532"/>
                    <a:pt x="346" y="1349"/>
                  </a:cubicBezTo>
                  <a:cubicBezTo>
                    <a:pt x="0" y="2167"/>
                    <a:pt x="178" y="3112"/>
                    <a:pt x="797" y="3749"/>
                  </a:cubicBezTo>
                  <a:lnTo>
                    <a:pt x="196703" y="205103"/>
                  </a:lnTo>
                  <a:cubicBezTo>
                    <a:pt x="199035" y="207499"/>
                    <a:pt x="202236" y="208852"/>
                    <a:pt x="205580" y="208852"/>
                  </a:cubicBez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-19050"/>
              <a:ext cx="797297" cy="227902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121604" y="4285004"/>
            <a:ext cx="6339207" cy="327452"/>
            <a:chOff x="0" y="0"/>
            <a:chExt cx="3984645" cy="20582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984645" cy="205827"/>
            </a:xfrm>
            <a:custGeom>
              <a:avLst/>
              <a:gdLst/>
              <a:ahLst/>
              <a:cxnLst/>
              <a:rect l="l" t="t" r="r" b="b"/>
              <a:pathLst>
                <a:path w="3984645" h="205827">
                  <a:moveTo>
                    <a:pt x="0" y="0"/>
                  </a:moveTo>
                  <a:lnTo>
                    <a:pt x="3984645" y="0"/>
                  </a:lnTo>
                  <a:lnTo>
                    <a:pt x="3984645" y="205827"/>
                  </a:lnTo>
                  <a:lnTo>
                    <a:pt x="0" y="205827"/>
                  </a:ln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984645" cy="224877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951893" y="305109"/>
            <a:ext cx="1640014" cy="204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logo do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laboratório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grupo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estudos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etc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</a:p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houver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25DBA7-0467-8F88-E9E4-958C787CADAD}"/>
              </a:ext>
            </a:extLst>
          </p:cNvPr>
          <p:cNvSpPr txBox="1"/>
          <p:nvPr/>
        </p:nvSpPr>
        <p:spPr>
          <a:xfrm>
            <a:off x="870781" y="1187272"/>
            <a:ext cx="4282820" cy="604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  <a:spcBef>
                <a:spcPct val="0"/>
              </a:spcBef>
            </a:pPr>
            <a:r>
              <a:rPr lang="en-US" sz="32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r>
              <a:rPr lang="en-US" sz="3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</a:t>
            </a:r>
            <a:endParaRPr lang="en-US" sz="3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61E160-6931-A690-A9EF-A8CBE609459C}"/>
              </a:ext>
            </a:extLst>
          </p:cNvPr>
          <p:cNvSpPr txBox="1"/>
          <p:nvPr/>
        </p:nvSpPr>
        <p:spPr>
          <a:xfrm>
            <a:off x="755081" y="2002844"/>
            <a:ext cx="4664614" cy="894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079"/>
              </a:lnSpc>
              <a:spcBef>
                <a:spcPct val="0"/>
              </a:spcBef>
            </a:pP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Autores</a:t>
            </a:r>
            <a:r>
              <a:rPr lang="en-US" sz="21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com </a:t>
            </a: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afiliação</a:t>
            </a:r>
            <a:r>
              <a:rPr lang="en-US" sz="21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1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sobrescrito</a:t>
            </a: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>
              <a:lnSpc>
                <a:spcPts val="4480"/>
              </a:lnSpc>
              <a:spcBef>
                <a:spcPct val="0"/>
              </a:spcBef>
            </a:pP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B9138AE-E4E3-58FF-45D1-500E96E4439A}"/>
              </a:ext>
            </a:extLst>
          </p:cNvPr>
          <p:cNvSpPr txBox="1"/>
          <p:nvPr/>
        </p:nvSpPr>
        <p:spPr>
          <a:xfrm>
            <a:off x="685800" y="2845121"/>
            <a:ext cx="4724400" cy="12598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1960"/>
              </a:lnSpc>
              <a:spcBef>
                <a:spcPct val="0"/>
              </a:spcBef>
            </a:pPr>
            <a:r>
              <a:rPr lang="en-US" sz="1400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Bolsista </a:t>
            </a:r>
            <a:r>
              <a:rPr lang="en-US" sz="1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CNPq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400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Professora </a:t>
            </a:r>
            <a:r>
              <a:rPr lang="en-US" sz="1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orientadora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IFC Campus Santa Rosa do Sul (IFC-SRS), </a:t>
            </a:r>
            <a:r>
              <a:rPr lang="en-US" sz="1400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Professora </a:t>
            </a:r>
            <a:r>
              <a:rPr lang="en-US" sz="1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colaboradora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(IFC-SRS), </a:t>
            </a:r>
            <a:r>
              <a:rPr lang="en-US" sz="1400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Técnicos </a:t>
            </a:r>
            <a:r>
              <a:rPr lang="en-US" sz="1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administrativos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colaboradores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(IFC-SRS)</a:t>
            </a:r>
          </a:p>
          <a:p>
            <a:pPr algn="r">
              <a:lnSpc>
                <a:spcPts val="1960"/>
              </a:lnSpc>
              <a:spcBef>
                <a:spcPct val="0"/>
              </a:spcBef>
            </a:pPr>
            <a:endParaRPr lang="en-US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F2C1FCB3-ABF7-4527-AEED-D7587B525A91}"/>
              </a:ext>
            </a:extLst>
          </p:cNvPr>
          <p:cNvSpPr txBox="1"/>
          <p:nvPr/>
        </p:nvSpPr>
        <p:spPr>
          <a:xfrm>
            <a:off x="4572000" y="365904"/>
            <a:ext cx="1640014" cy="92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logo da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(campus).</a:t>
            </a: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D607A48D-B122-BA1F-10F7-BD7838FF3E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5" y="132983"/>
            <a:ext cx="1551763" cy="5125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82215" y="-19252"/>
            <a:ext cx="6339207" cy="882163"/>
            <a:chOff x="0" y="0"/>
            <a:chExt cx="3984645" cy="5545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84645" cy="554503"/>
            </a:xfrm>
            <a:custGeom>
              <a:avLst/>
              <a:gdLst/>
              <a:ahLst/>
              <a:cxnLst/>
              <a:rect l="l" t="t" r="r" b="b"/>
              <a:pathLst>
                <a:path w="3984645" h="554503">
                  <a:moveTo>
                    <a:pt x="0" y="0"/>
                  </a:moveTo>
                  <a:lnTo>
                    <a:pt x="3984645" y="0"/>
                  </a:lnTo>
                  <a:lnTo>
                    <a:pt x="3984645" y="554503"/>
                  </a:lnTo>
                  <a:lnTo>
                    <a:pt x="0" y="554503"/>
                  </a:lnTo>
                  <a:close/>
                </a:path>
              </a:pathLst>
            </a:custGeom>
            <a:solidFill>
              <a:srgbClr val="5CB41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3984645" cy="573553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418525" y="-19252"/>
            <a:ext cx="4440550" cy="882163"/>
            <a:chOff x="0" y="0"/>
            <a:chExt cx="1051297" cy="208852"/>
          </a:xfrm>
        </p:grpSpPr>
        <p:sp>
          <p:nvSpPr>
            <p:cNvPr id="6" name="Freeform 6"/>
            <p:cNvSpPr/>
            <p:nvPr/>
          </p:nvSpPr>
          <p:spPr>
            <a:xfrm>
              <a:off x="2850" y="0"/>
              <a:ext cx="1045597" cy="208852"/>
            </a:xfrm>
            <a:custGeom>
              <a:avLst/>
              <a:gdLst/>
              <a:ahLst/>
              <a:cxnLst/>
              <a:rect l="l" t="t" r="r" b="b"/>
              <a:pathLst>
                <a:path w="1045597" h="208852">
                  <a:moveTo>
                    <a:pt x="205580" y="208852"/>
                  </a:moveTo>
                  <a:lnTo>
                    <a:pt x="840017" y="208852"/>
                  </a:lnTo>
                  <a:cubicBezTo>
                    <a:pt x="843361" y="208852"/>
                    <a:pt x="846563" y="207499"/>
                    <a:pt x="848895" y="205103"/>
                  </a:cubicBezTo>
                  <a:lnTo>
                    <a:pt x="1044800" y="3749"/>
                  </a:lnTo>
                  <a:cubicBezTo>
                    <a:pt x="1045419" y="3112"/>
                    <a:pt x="1045597" y="2167"/>
                    <a:pt x="1045251" y="1349"/>
                  </a:cubicBezTo>
                  <a:cubicBezTo>
                    <a:pt x="1044906" y="532"/>
                    <a:pt x="1044105" y="0"/>
                    <a:pt x="1043217" y="0"/>
                  </a:cubicBezTo>
                  <a:lnTo>
                    <a:pt x="2380" y="0"/>
                  </a:lnTo>
                  <a:cubicBezTo>
                    <a:pt x="1493" y="0"/>
                    <a:pt x="691" y="532"/>
                    <a:pt x="346" y="1349"/>
                  </a:cubicBezTo>
                  <a:cubicBezTo>
                    <a:pt x="0" y="2167"/>
                    <a:pt x="178" y="3112"/>
                    <a:pt x="797" y="3749"/>
                  </a:cubicBezTo>
                  <a:lnTo>
                    <a:pt x="196703" y="205103"/>
                  </a:lnTo>
                  <a:cubicBezTo>
                    <a:pt x="199035" y="207499"/>
                    <a:pt x="202236" y="208852"/>
                    <a:pt x="205580" y="208852"/>
                  </a:cubicBez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-19050"/>
              <a:ext cx="797297" cy="227902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121604" y="4285004"/>
            <a:ext cx="6339207" cy="327452"/>
            <a:chOff x="0" y="0"/>
            <a:chExt cx="3984645" cy="20582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984645" cy="205827"/>
            </a:xfrm>
            <a:custGeom>
              <a:avLst/>
              <a:gdLst/>
              <a:ahLst/>
              <a:cxnLst/>
              <a:rect l="l" t="t" r="r" b="b"/>
              <a:pathLst>
                <a:path w="3984645" h="205827">
                  <a:moveTo>
                    <a:pt x="0" y="0"/>
                  </a:moveTo>
                  <a:lnTo>
                    <a:pt x="3984645" y="0"/>
                  </a:lnTo>
                  <a:lnTo>
                    <a:pt x="3984645" y="205827"/>
                  </a:lnTo>
                  <a:lnTo>
                    <a:pt x="0" y="205827"/>
                  </a:ln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984645" cy="224877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951893" y="305109"/>
            <a:ext cx="1640014" cy="204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aqui logo do laboratório, grupo de estudos, etc,</a:t>
            </a:r>
          </a:p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caso houver.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59551" y="1045048"/>
            <a:ext cx="4282820" cy="604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  <a:spcBef>
                <a:spcPct val="0"/>
              </a:spcBef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59550" y="1869805"/>
            <a:ext cx="1697849" cy="894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74979" lvl="1" indent="-237490" algn="l">
              <a:lnSpc>
                <a:spcPts val="3079"/>
              </a:lnSpc>
              <a:buFont typeface="Arial"/>
              <a:buChar char="•"/>
            </a:pP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</a:t>
            </a: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>
              <a:lnSpc>
                <a:spcPts val="4480"/>
              </a:lnSpc>
            </a:pP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C4F9E1FA-6034-7BF6-182C-457ED4CDA0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5" y="132983"/>
            <a:ext cx="1551763" cy="512548"/>
          </a:xfrm>
          <a:prstGeom prst="rect">
            <a:avLst/>
          </a:prstGeom>
        </p:spPr>
      </p:pic>
      <p:sp>
        <p:nvSpPr>
          <p:cNvPr id="17" name="TextBox 12">
            <a:extLst>
              <a:ext uri="{FF2B5EF4-FFF2-40B4-BE49-F238E27FC236}">
                <a16:creationId xmlns:a16="http://schemas.microsoft.com/office/drawing/2014/main" id="{B5D12CA9-BE45-DCA0-FEAF-28A7D7C19E30}"/>
              </a:ext>
            </a:extLst>
          </p:cNvPr>
          <p:cNvSpPr txBox="1"/>
          <p:nvPr/>
        </p:nvSpPr>
        <p:spPr>
          <a:xfrm>
            <a:off x="4572000" y="365904"/>
            <a:ext cx="1640014" cy="92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logo da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(campus).</a:t>
            </a:r>
          </a:p>
        </p:txBody>
      </p:sp>
    </p:spTree>
    <p:extLst>
      <p:ext uri="{BB962C8B-B14F-4D97-AF65-F5344CB8AC3E}">
        <p14:creationId xmlns:p14="http://schemas.microsoft.com/office/powerpoint/2010/main" val="207577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82215" y="-19252"/>
            <a:ext cx="6339207" cy="882163"/>
            <a:chOff x="0" y="0"/>
            <a:chExt cx="3984645" cy="5545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84645" cy="554503"/>
            </a:xfrm>
            <a:custGeom>
              <a:avLst/>
              <a:gdLst/>
              <a:ahLst/>
              <a:cxnLst/>
              <a:rect l="l" t="t" r="r" b="b"/>
              <a:pathLst>
                <a:path w="3984645" h="554503">
                  <a:moveTo>
                    <a:pt x="0" y="0"/>
                  </a:moveTo>
                  <a:lnTo>
                    <a:pt x="3984645" y="0"/>
                  </a:lnTo>
                  <a:lnTo>
                    <a:pt x="3984645" y="554503"/>
                  </a:lnTo>
                  <a:lnTo>
                    <a:pt x="0" y="554503"/>
                  </a:lnTo>
                  <a:close/>
                </a:path>
              </a:pathLst>
            </a:custGeom>
            <a:solidFill>
              <a:srgbClr val="5CB41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3984645" cy="573553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418525" y="-19252"/>
            <a:ext cx="4440550" cy="882163"/>
            <a:chOff x="0" y="0"/>
            <a:chExt cx="1051297" cy="208852"/>
          </a:xfrm>
        </p:grpSpPr>
        <p:sp>
          <p:nvSpPr>
            <p:cNvPr id="6" name="Freeform 6"/>
            <p:cNvSpPr/>
            <p:nvPr/>
          </p:nvSpPr>
          <p:spPr>
            <a:xfrm>
              <a:off x="2850" y="0"/>
              <a:ext cx="1045597" cy="208852"/>
            </a:xfrm>
            <a:custGeom>
              <a:avLst/>
              <a:gdLst/>
              <a:ahLst/>
              <a:cxnLst/>
              <a:rect l="l" t="t" r="r" b="b"/>
              <a:pathLst>
                <a:path w="1045597" h="208852">
                  <a:moveTo>
                    <a:pt x="205580" y="208852"/>
                  </a:moveTo>
                  <a:lnTo>
                    <a:pt x="840017" y="208852"/>
                  </a:lnTo>
                  <a:cubicBezTo>
                    <a:pt x="843361" y="208852"/>
                    <a:pt x="846563" y="207499"/>
                    <a:pt x="848895" y="205103"/>
                  </a:cubicBezTo>
                  <a:lnTo>
                    <a:pt x="1044800" y="3749"/>
                  </a:lnTo>
                  <a:cubicBezTo>
                    <a:pt x="1045419" y="3112"/>
                    <a:pt x="1045597" y="2167"/>
                    <a:pt x="1045251" y="1349"/>
                  </a:cubicBezTo>
                  <a:cubicBezTo>
                    <a:pt x="1044906" y="532"/>
                    <a:pt x="1044105" y="0"/>
                    <a:pt x="1043217" y="0"/>
                  </a:cubicBezTo>
                  <a:lnTo>
                    <a:pt x="2380" y="0"/>
                  </a:lnTo>
                  <a:cubicBezTo>
                    <a:pt x="1493" y="0"/>
                    <a:pt x="691" y="532"/>
                    <a:pt x="346" y="1349"/>
                  </a:cubicBezTo>
                  <a:cubicBezTo>
                    <a:pt x="0" y="2167"/>
                    <a:pt x="178" y="3112"/>
                    <a:pt x="797" y="3749"/>
                  </a:cubicBezTo>
                  <a:lnTo>
                    <a:pt x="196703" y="205103"/>
                  </a:lnTo>
                  <a:cubicBezTo>
                    <a:pt x="199035" y="207499"/>
                    <a:pt x="202236" y="208852"/>
                    <a:pt x="205580" y="208852"/>
                  </a:cubicBez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-19050"/>
              <a:ext cx="797297" cy="227902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121604" y="4285004"/>
            <a:ext cx="6339207" cy="327452"/>
            <a:chOff x="0" y="0"/>
            <a:chExt cx="3984645" cy="20582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984645" cy="205827"/>
            </a:xfrm>
            <a:custGeom>
              <a:avLst/>
              <a:gdLst/>
              <a:ahLst/>
              <a:cxnLst/>
              <a:rect l="l" t="t" r="r" b="b"/>
              <a:pathLst>
                <a:path w="3984645" h="205827">
                  <a:moveTo>
                    <a:pt x="0" y="0"/>
                  </a:moveTo>
                  <a:lnTo>
                    <a:pt x="3984645" y="0"/>
                  </a:lnTo>
                  <a:lnTo>
                    <a:pt x="3984645" y="205827"/>
                  </a:lnTo>
                  <a:lnTo>
                    <a:pt x="0" y="205827"/>
                  </a:ln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984645" cy="224877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951893" y="305109"/>
            <a:ext cx="1640014" cy="204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aqui logo do laboratório, grupo de estudos, etc,</a:t>
            </a:r>
          </a:p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caso houver.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59551" y="1045048"/>
            <a:ext cx="4282820" cy="604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  <a:spcBef>
                <a:spcPct val="0"/>
              </a:spcBef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Material e métodos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59550" y="1869805"/>
            <a:ext cx="1697849" cy="894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74979" lvl="1" indent="-237490" algn="l">
              <a:lnSpc>
                <a:spcPts val="3079"/>
              </a:lnSpc>
              <a:buFont typeface="Arial"/>
              <a:buChar char="•"/>
            </a:pP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</a:t>
            </a: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>
              <a:lnSpc>
                <a:spcPts val="4480"/>
              </a:lnSpc>
            </a:pP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EA00B2A5-3549-5BE4-BBF2-B6EAF076C1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5" y="132983"/>
            <a:ext cx="1551763" cy="512548"/>
          </a:xfrm>
          <a:prstGeom prst="rect">
            <a:avLst/>
          </a:prstGeom>
        </p:spPr>
      </p:pic>
      <p:sp>
        <p:nvSpPr>
          <p:cNvPr id="17" name="TextBox 12">
            <a:extLst>
              <a:ext uri="{FF2B5EF4-FFF2-40B4-BE49-F238E27FC236}">
                <a16:creationId xmlns:a16="http://schemas.microsoft.com/office/drawing/2014/main" id="{6FF34867-0755-B1B5-EA16-CF18D7C939EA}"/>
              </a:ext>
            </a:extLst>
          </p:cNvPr>
          <p:cNvSpPr txBox="1"/>
          <p:nvPr/>
        </p:nvSpPr>
        <p:spPr>
          <a:xfrm>
            <a:off x="4572000" y="365904"/>
            <a:ext cx="1640014" cy="92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logo da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(campus).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82215" y="-19252"/>
            <a:ext cx="6339207" cy="882163"/>
            <a:chOff x="0" y="0"/>
            <a:chExt cx="3984645" cy="5545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84645" cy="554503"/>
            </a:xfrm>
            <a:custGeom>
              <a:avLst/>
              <a:gdLst/>
              <a:ahLst/>
              <a:cxnLst/>
              <a:rect l="l" t="t" r="r" b="b"/>
              <a:pathLst>
                <a:path w="3984645" h="554503">
                  <a:moveTo>
                    <a:pt x="0" y="0"/>
                  </a:moveTo>
                  <a:lnTo>
                    <a:pt x="3984645" y="0"/>
                  </a:lnTo>
                  <a:lnTo>
                    <a:pt x="3984645" y="554503"/>
                  </a:lnTo>
                  <a:lnTo>
                    <a:pt x="0" y="554503"/>
                  </a:lnTo>
                  <a:close/>
                </a:path>
              </a:pathLst>
            </a:custGeom>
            <a:solidFill>
              <a:srgbClr val="5CB41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3984645" cy="573553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418525" y="-19252"/>
            <a:ext cx="4440550" cy="882163"/>
            <a:chOff x="0" y="0"/>
            <a:chExt cx="1051297" cy="208852"/>
          </a:xfrm>
        </p:grpSpPr>
        <p:sp>
          <p:nvSpPr>
            <p:cNvPr id="6" name="Freeform 6"/>
            <p:cNvSpPr/>
            <p:nvPr/>
          </p:nvSpPr>
          <p:spPr>
            <a:xfrm>
              <a:off x="2850" y="0"/>
              <a:ext cx="1045597" cy="208852"/>
            </a:xfrm>
            <a:custGeom>
              <a:avLst/>
              <a:gdLst/>
              <a:ahLst/>
              <a:cxnLst/>
              <a:rect l="l" t="t" r="r" b="b"/>
              <a:pathLst>
                <a:path w="1045597" h="208852">
                  <a:moveTo>
                    <a:pt x="205580" y="208852"/>
                  </a:moveTo>
                  <a:lnTo>
                    <a:pt x="840017" y="208852"/>
                  </a:lnTo>
                  <a:cubicBezTo>
                    <a:pt x="843361" y="208852"/>
                    <a:pt x="846563" y="207499"/>
                    <a:pt x="848895" y="205103"/>
                  </a:cubicBezTo>
                  <a:lnTo>
                    <a:pt x="1044800" y="3749"/>
                  </a:lnTo>
                  <a:cubicBezTo>
                    <a:pt x="1045419" y="3112"/>
                    <a:pt x="1045597" y="2167"/>
                    <a:pt x="1045251" y="1349"/>
                  </a:cubicBezTo>
                  <a:cubicBezTo>
                    <a:pt x="1044906" y="532"/>
                    <a:pt x="1044105" y="0"/>
                    <a:pt x="1043217" y="0"/>
                  </a:cubicBezTo>
                  <a:lnTo>
                    <a:pt x="2380" y="0"/>
                  </a:lnTo>
                  <a:cubicBezTo>
                    <a:pt x="1493" y="0"/>
                    <a:pt x="691" y="532"/>
                    <a:pt x="346" y="1349"/>
                  </a:cubicBezTo>
                  <a:cubicBezTo>
                    <a:pt x="0" y="2167"/>
                    <a:pt x="178" y="3112"/>
                    <a:pt x="797" y="3749"/>
                  </a:cubicBezTo>
                  <a:lnTo>
                    <a:pt x="196703" y="205103"/>
                  </a:lnTo>
                  <a:cubicBezTo>
                    <a:pt x="199035" y="207499"/>
                    <a:pt x="202236" y="208852"/>
                    <a:pt x="205580" y="208852"/>
                  </a:cubicBez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-19050"/>
              <a:ext cx="797297" cy="227902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121604" y="4285004"/>
            <a:ext cx="6339207" cy="327452"/>
            <a:chOff x="0" y="0"/>
            <a:chExt cx="3984645" cy="20582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984645" cy="205827"/>
            </a:xfrm>
            <a:custGeom>
              <a:avLst/>
              <a:gdLst/>
              <a:ahLst/>
              <a:cxnLst/>
              <a:rect l="l" t="t" r="r" b="b"/>
              <a:pathLst>
                <a:path w="3984645" h="205827">
                  <a:moveTo>
                    <a:pt x="0" y="0"/>
                  </a:moveTo>
                  <a:lnTo>
                    <a:pt x="3984645" y="0"/>
                  </a:lnTo>
                  <a:lnTo>
                    <a:pt x="3984645" y="205827"/>
                  </a:lnTo>
                  <a:lnTo>
                    <a:pt x="0" y="205827"/>
                  </a:ln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984645" cy="224877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951893" y="305109"/>
            <a:ext cx="1640014" cy="204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aqui logo do laboratório, grupo de estudos, etc,</a:t>
            </a:r>
          </a:p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caso houver.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59551" y="1045048"/>
            <a:ext cx="4356768" cy="604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  <a:spcBef>
                <a:spcPct val="0"/>
              </a:spcBef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59551" y="1563843"/>
            <a:ext cx="1592342" cy="969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474979" lvl="1" indent="-237490" algn="l">
              <a:lnSpc>
                <a:spcPts val="3079"/>
              </a:lnSpc>
              <a:buFont typeface="Arial"/>
              <a:buChar char="•"/>
            </a:pPr>
            <a:r>
              <a:rPr lang="en-US" sz="21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</a:t>
            </a:r>
          </a:p>
          <a:p>
            <a:pPr algn="r">
              <a:lnSpc>
                <a:spcPts val="4480"/>
              </a:lnSpc>
            </a:pPr>
            <a:endParaRPr lang="en-US" sz="219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Freeform 16"/>
          <p:cNvSpPr/>
          <p:nvPr/>
        </p:nvSpPr>
        <p:spPr>
          <a:xfrm>
            <a:off x="855990" y="2106768"/>
            <a:ext cx="4657655" cy="1789010"/>
          </a:xfrm>
          <a:custGeom>
            <a:avLst/>
            <a:gdLst/>
            <a:ahLst/>
            <a:cxnLst/>
            <a:rect l="l" t="t" r="r" b="b"/>
            <a:pathLst>
              <a:path w="4657655" h="1789010">
                <a:moveTo>
                  <a:pt x="0" y="0"/>
                </a:moveTo>
                <a:lnTo>
                  <a:pt x="4657655" y="0"/>
                </a:lnTo>
                <a:lnTo>
                  <a:pt x="4657655" y="1789010"/>
                </a:lnTo>
                <a:lnTo>
                  <a:pt x="0" y="17890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17" name="TextBox 17"/>
          <p:cNvSpPr txBox="1"/>
          <p:nvPr/>
        </p:nvSpPr>
        <p:spPr>
          <a:xfrm>
            <a:off x="1012613" y="3857678"/>
            <a:ext cx="3745068" cy="3556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99"/>
              </a:lnSpc>
              <a:spcBef>
                <a:spcPct val="0"/>
              </a:spcBef>
            </a:pPr>
            <a:r>
              <a:rPr lang="en-US" sz="999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Figura 1 - Título da figura</a:t>
            </a:r>
          </a:p>
          <a:p>
            <a:pPr algn="l">
              <a:lnSpc>
                <a:spcPts val="1399"/>
              </a:lnSpc>
              <a:spcBef>
                <a:spcPct val="0"/>
              </a:spcBef>
            </a:pPr>
            <a:r>
              <a:rPr lang="en-US" sz="999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Fonte: Souza (2024).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AE68C3E9-D1BC-0288-9A8C-A4AFB0DAF0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5" y="132983"/>
            <a:ext cx="1551763" cy="512548"/>
          </a:xfrm>
          <a:prstGeom prst="rect">
            <a:avLst/>
          </a:prstGeom>
        </p:spPr>
      </p:pic>
      <p:sp>
        <p:nvSpPr>
          <p:cNvPr id="19" name="TextBox 12">
            <a:extLst>
              <a:ext uri="{FF2B5EF4-FFF2-40B4-BE49-F238E27FC236}">
                <a16:creationId xmlns:a16="http://schemas.microsoft.com/office/drawing/2014/main" id="{E5F2941E-2221-DC11-A607-8188E31B464B}"/>
              </a:ext>
            </a:extLst>
          </p:cNvPr>
          <p:cNvSpPr txBox="1"/>
          <p:nvPr/>
        </p:nvSpPr>
        <p:spPr>
          <a:xfrm>
            <a:off x="4572000" y="365904"/>
            <a:ext cx="1640014" cy="92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logo da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(campus).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82215" y="-19252"/>
            <a:ext cx="6339207" cy="882163"/>
            <a:chOff x="0" y="0"/>
            <a:chExt cx="3984645" cy="5545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84645" cy="554503"/>
            </a:xfrm>
            <a:custGeom>
              <a:avLst/>
              <a:gdLst/>
              <a:ahLst/>
              <a:cxnLst/>
              <a:rect l="l" t="t" r="r" b="b"/>
              <a:pathLst>
                <a:path w="3984645" h="554503">
                  <a:moveTo>
                    <a:pt x="0" y="0"/>
                  </a:moveTo>
                  <a:lnTo>
                    <a:pt x="3984645" y="0"/>
                  </a:lnTo>
                  <a:lnTo>
                    <a:pt x="3984645" y="554503"/>
                  </a:lnTo>
                  <a:lnTo>
                    <a:pt x="0" y="554503"/>
                  </a:lnTo>
                  <a:close/>
                </a:path>
              </a:pathLst>
            </a:custGeom>
            <a:solidFill>
              <a:srgbClr val="5CB41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3984645" cy="573553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418525" y="-19252"/>
            <a:ext cx="4440550" cy="882163"/>
            <a:chOff x="0" y="0"/>
            <a:chExt cx="1051297" cy="208852"/>
          </a:xfrm>
        </p:grpSpPr>
        <p:sp>
          <p:nvSpPr>
            <p:cNvPr id="6" name="Freeform 6"/>
            <p:cNvSpPr/>
            <p:nvPr/>
          </p:nvSpPr>
          <p:spPr>
            <a:xfrm>
              <a:off x="2850" y="0"/>
              <a:ext cx="1045597" cy="208852"/>
            </a:xfrm>
            <a:custGeom>
              <a:avLst/>
              <a:gdLst/>
              <a:ahLst/>
              <a:cxnLst/>
              <a:rect l="l" t="t" r="r" b="b"/>
              <a:pathLst>
                <a:path w="1045597" h="208852">
                  <a:moveTo>
                    <a:pt x="205580" y="208852"/>
                  </a:moveTo>
                  <a:lnTo>
                    <a:pt x="840017" y="208852"/>
                  </a:lnTo>
                  <a:cubicBezTo>
                    <a:pt x="843361" y="208852"/>
                    <a:pt x="846563" y="207499"/>
                    <a:pt x="848895" y="205103"/>
                  </a:cubicBezTo>
                  <a:lnTo>
                    <a:pt x="1044800" y="3749"/>
                  </a:lnTo>
                  <a:cubicBezTo>
                    <a:pt x="1045419" y="3112"/>
                    <a:pt x="1045597" y="2167"/>
                    <a:pt x="1045251" y="1349"/>
                  </a:cubicBezTo>
                  <a:cubicBezTo>
                    <a:pt x="1044906" y="532"/>
                    <a:pt x="1044105" y="0"/>
                    <a:pt x="1043217" y="0"/>
                  </a:cubicBezTo>
                  <a:lnTo>
                    <a:pt x="2380" y="0"/>
                  </a:lnTo>
                  <a:cubicBezTo>
                    <a:pt x="1493" y="0"/>
                    <a:pt x="691" y="532"/>
                    <a:pt x="346" y="1349"/>
                  </a:cubicBezTo>
                  <a:cubicBezTo>
                    <a:pt x="0" y="2167"/>
                    <a:pt x="178" y="3112"/>
                    <a:pt x="797" y="3749"/>
                  </a:cubicBezTo>
                  <a:lnTo>
                    <a:pt x="196703" y="205103"/>
                  </a:lnTo>
                  <a:cubicBezTo>
                    <a:pt x="199035" y="207499"/>
                    <a:pt x="202236" y="208852"/>
                    <a:pt x="205580" y="208852"/>
                  </a:cubicBez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-19050"/>
              <a:ext cx="797297" cy="227902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121604" y="4285004"/>
            <a:ext cx="6339207" cy="327452"/>
            <a:chOff x="0" y="0"/>
            <a:chExt cx="3984645" cy="20582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984645" cy="205827"/>
            </a:xfrm>
            <a:custGeom>
              <a:avLst/>
              <a:gdLst/>
              <a:ahLst/>
              <a:cxnLst/>
              <a:rect l="l" t="t" r="r" b="b"/>
              <a:pathLst>
                <a:path w="3984645" h="205827">
                  <a:moveTo>
                    <a:pt x="0" y="0"/>
                  </a:moveTo>
                  <a:lnTo>
                    <a:pt x="3984645" y="0"/>
                  </a:lnTo>
                  <a:lnTo>
                    <a:pt x="3984645" y="205827"/>
                  </a:lnTo>
                  <a:lnTo>
                    <a:pt x="0" y="205827"/>
                  </a:ln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984645" cy="224877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951893" y="305109"/>
            <a:ext cx="1640014" cy="204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aqui logo do laboratório, grupo de estudos, etc,</a:t>
            </a:r>
          </a:p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caso houver.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59551" y="1045048"/>
            <a:ext cx="4356768" cy="604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  <a:spcBef>
                <a:spcPct val="0"/>
              </a:spcBef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Conclusões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59550" y="1619304"/>
            <a:ext cx="1621649" cy="894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74979" lvl="1" indent="-237490" algn="l">
              <a:lnSpc>
                <a:spcPts val="3079"/>
              </a:lnSpc>
              <a:buFont typeface="Arial"/>
              <a:buChar char="•"/>
            </a:pP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</a:t>
            </a: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>
              <a:lnSpc>
                <a:spcPts val="4480"/>
              </a:lnSpc>
            </a:pP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AE264A0E-7599-FFC8-CBD3-E07FF8D2BC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5" y="132983"/>
            <a:ext cx="1551763" cy="512548"/>
          </a:xfrm>
          <a:prstGeom prst="rect">
            <a:avLst/>
          </a:prstGeom>
        </p:spPr>
      </p:pic>
      <p:sp>
        <p:nvSpPr>
          <p:cNvPr id="17" name="TextBox 12">
            <a:extLst>
              <a:ext uri="{FF2B5EF4-FFF2-40B4-BE49-F238E27FC236}">
                <a16:creationId xmlns:a16="http://schemas.microsoft.com/office/drawing/2014/main" id="{51D7DA16-9E4A-A40D-CEFA-D5BA47EEB5B1}"/>
              </a:ext>
            </a:extLst>
          </p:cNvPr>
          <p:cNvSpPr txBox="1"/>
          <p:nvPr/>
        </p:nvSpPr>
        <p:spPr>
          <a:xfrm>
            <a:off x="4572000" y="365904"/>
            <a:ext cx="1640014" cy="92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logo da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(campus).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82215" y="-19252"/>
            <a:ext cx="6339207" cy="882163"/>
            <a:chOff x="0" y="0"/>
            <a:chExt cx="3984645" cy="55450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984645" cy="554503"/>
            </a:xfrm>
            <a:custGeom>
              <a:avLst/>
              <a:gdLst/>
              <a:ahLst/>
              <a:cxnLst/>
              <a:rect l="l" t="t" r="r" b="b"/>
              <a:pathLst>
                <a:path w="3984645" h="554503">
                  <a:moveTo>
                    <a:pt x="0" y="0"/>
                  </a:moveTo>
                  <a:lnTo>
                    <a:pt x="3984645" y="0"/>
                  </a:lnTo>
                  <a:lnTo>
                    <a:pt x="3984645" y="554503"/>
                  </a:lnTo>
                  <a:lnTo>
                    <a:pt x="0" y="554503"/>
                  </a:lnTo>
                  <a:close/>
                </a:path>
              </a:pathLst>
            </a:custGeom>
            <a:solidFill>
              <a:srgbClr val="5CB41F"/>
            </a:solidFill>
          </p:spPr>
        </p:sp>
        <p:sp>
          <p:nvSpPr>
            <p:cNvPr id="4" name="TextBox 4"/>
            <p:cNvSpPr txBox="1"/>
            <p:nvPr/>
          </p:nvSpPr>
          <p:spPr>
            <a:xfrm>
              <a:off x="0" y="-19050"/>
              <a:ext cx="3984645" cy="573553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418525" y="-19252"/>
            <a:ext cx="4440550" cy="882163"/>
            <a:chOff x="0" y="0"/>
            <a:chExt cx="1051297" cy="208852"/>
          </a:xfrm>
        </p:grpSpPr>
        <p:sp>
          <p:nvSpPr>
            <p:cNvPr id="6" name="Freeform 6"/>
            <p:cNvSpPr/>
            <p:nvPr/>
          </p:nvSpPr>
          <p:spPr>
            <a:xfrm>
              <a:off x="2850" y="0"/>
              <a:ext cx="1045597" cy="208852"/>
            </a:xfrm>
            <a:custGeom>
              <a:avLst/>
              <a:gdLst/>
              <a:ahLst/>
              <a:cxnLst/>
              <a:rect l="l" t="t" r="r" b="b"/>
              <a:pathLst>
                <a:path w="1045597" h="208852">
                  <a:moveTo>
                    <a:pt x="205580" y="208852"/>
                  </a:moveTo>
                  <a:lnTo>
                    <a:pt x="840017" y="208852"/>
                  </a:lnTo>
                  <a:cubicBezTo>
                    <a:pt x="843361" y="208852"/>
                    <a:pt x="846563" y="207499"/>
                    <a:pt x="848895" y="205103"/>
                  </a:cubicBezTo>
                  <a:lnTo>
                    <a:pt x="1044800" y="3749"/>
                  </a:lnTo>
                  <a:cubicBezTo>
                    <a:pt x="1045419" y="3112"/>
                    <a:pt x="1045597" y="2167"/>
                    <a:pt x="1045251" y="1349"/>
                  </a:cubicBezTo>
                  <a:cubicBezTo>
                    <a:pt x="1044906" y="532"/>
                    <a:pt x="1044105" y="0"/>
                    <a:pt x="1043217" y="0"/>
                  </a:cubicBezTo>
                  <a:lnTo>
                    <a:pt x="2380" y="0"/>
                  </a:lnTo>
                  <a:cubicBezTo>
                    <a:pt x="1493" y="0"/>
                    <a:pt x="691" y="532"/>
                    <a:pt x="346" y="1349"/>
                  </a:cubicBezTo>
                  <a:cubicBezTo>
                    <a:pt x="0" y="2167"/>
                    <a:pt x="178" y="3112"/>
                    <a:pt x="797" y="3749"/>
                  </a:cubicBezTo>
                  <a:lnTo>
                    <a:pt x="196703" y="205103"/>
                  </a:lnTo>
                  <a:cubicBezTo>
                    <a:pt x="199035" y="207499"/>
                    <a:pt x="202236" y="208852"/>
                    <a:pt x="205580" y="208852"/>
                  </a:cubicBez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127000" y="-19050"/>
              <a:ext cx="797297" cy="227902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-121604" y="4285004"/>
            <a:ext cx="6339207" cy="327452"/>
            <a:chOff x="0" y="0"/>
            <a:chExt cx="3984645" cy="205827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3984645" cy="205827"/>
            </a:xfrm>
            <a:custGeom>
              <a:avLst/>
              <a:gdLst/>
              <a:ahLst/>
              <a:cxnLst/>
              <a:rect l="l" t="t" r="r" b="b"/>
              <a:pathLst>
                <a:path w="3984645" h="205827">
                  <a:moveTo>
                    <a:pt x="0" y="0"/>
                  </a:moveTo>
                  <a:lnTo>
                    <a:pt x="3984645" y="0"/>
                  </a:lnTo>
                  <a:lnTo>
                    <a:pt x="3984645" y="205827"/>
                  </a:lnTo>
                  <a:lnTo>
                    <a:pt x="0" y="205827"/>
                  </a:lnTo>
                  <a:close/>
                </a:path>
              </a:pathLst>
            </a:custGeom>
            <a:solidFill>
              <a:srgbClr val="025B40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19050"/>
              <a:ext cx="3984645" cy="224877"/>
            </a:xfrm>
            <a:prstGeom prst="rect">
              <a:avLst/>
            </a:prstGeom>
          </p:spPr>
          <p:txBody>
            <a:bodyPr lIns="28963" tIns="28963" rIns="28963" bIns="28963" rtlCol="0" anchor="ctr"/>
            <a:lstStyle/>
            <a:p>
              <a:pPr algn="ctr">
                <a:lnSpc>
                  <a:spcPts val="1393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951893" y="305109"/>
            <a:ext cx="1640014" cy="2048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 aqui logo do laboratório, grupo de estudos, etc,</a:t>
            </a:r>
          </a:p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caso houver.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59551" y="1045048"/>
            <a:ext cx="4356768" cy="604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480"/>
              </a:lnSpc>
              <a:spcBef>
                <a:spcPct val="0"/>
              </a:spcBef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359550" y="1619304"/>
            <a:ext cx="1697849" cy="8945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74979" lvl="1" indent="-237490" algn="l">
              <a:lnSpc>
                <a:spcPts val="3079"/>
              </a:lnSpc>
              <a:buFont typeface="Arial"/>
              <a:buChar char="•"/>
            </a:pPr>
            <a:r>
              <a:rPr lang="en-US" sz="219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xxxxxxxx</a:t>
            </a: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r">
              <a:lnSpc>
                <a:spcPts val="4480"/>
              </a:lnSpc>
            </a:pPr>
            <a:endParaRPr lang="en-US" sz="2199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1353B8ED-2EA9-913E-C6E0-7C6C91F2EB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85" y="132983"/>
            <a:ext cx="1551763" cy="512548"/>
          </a:xfrm>
          <a:prstGeom prst="rect">
            <a:avLst/>
          </a:prstGeom>
        </p:spPr>
      </p:pic>
      <p:sp>
        <p:nvSpPr>
          <p:cNvPr id="17" name="TextBox 12">
            <a:extLst>
              <a:ext uri="{FF2B5EF4-FFF2-40B4-BE49-F238E27FC236}">
                <a16:creationId xmlns:a16="http://schemas.microsoft.com/office/drawing/2014/main" id="{BDB52E85-F819-C1E5-DD3B-46EE63719F6C}"/>
              </a:ext>
            </a:extLst>
          </p:cNvPr>
          <p:cNvSpPr txBox="1"/>
          <p:nvPr/>
        </p:nvSpPr>
        <p:spPr>
          <a:xfrm>
            <a:off x="4572000" y="365904"/>
            <a:ext cx="1640014" cy="926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4"/>
              </a:lnSpc>
              <a:spcBef>
                <a:spcPct val="0"/>
              </a:spcBef>
            </a:pP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Inserir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aqui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logo da </a:t>
            </a:r>
            <a:r>
              <a:rPr lang="en-US" sz="539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Instituição</a:t>
            </a:r>
            <a:r>
              <a:rPr lang="en-US" sz="53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(campus).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197</Words>
  <Application>Microsoft Office PowerPoint</Application>
  <PresentationFormat>Personalizar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Arial Bold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Título...</dc:title>
  <dc:creator>Andre Verardi</dc:creator>
  <cp:lastModifiedBy>Anônimo</cp:lastModifiedBy>
  <cp:revision>3</cp:revision>
  <dcterms:created xsi:type="dcterms:W3CDTF">2006-08-16T00:00:00Z</dcterms:created>
  <dcterms:modified xsi:type="dcterms:W3CDTF">2024-08-12T19:14:17Z</dcterms:modified>
  <dc:identifier>DAGNl0eK_iw</dc:identifier>
</cp:coreProperties>
</file>